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915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66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58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32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778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74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75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06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38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65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613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21152-97CB-4596-AE29-88EEA095A9FC}" type="datetimeFigureOut">
              <a:rPr lang="zh-CN" altLang="en-US" smtClean="0"/>
              <a:t>2013/8/30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15202-B695-49A7-83EE-843397D689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31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Coordination of CORDEX Asia: south Asia, southeast Asia and east Asia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624" y="3404592"/>
            <a:ext cx="6400800" cy="1752600"/>
          </a:xfrm>
        </p:spPr>
        <p:txBody>
          <a:bodyPr/>
          <a:lstStyle/>
          <a:p>
            <a:r>
              <a:rPr lang="en-US" altLang="zh-CN" i="1" dirty="0" err="1" smtClean="0"/>
              <a:t>Ailikun</a:t>
            </a:r>
            <a:r>
              <a:rPr lang="en-US" altLang="zh-CN" i="1" dirty="0" smtClean="0"/>
              <a:t>, MAIRS IPO</a:t>
            </a:r>
            <a:endParaRPr lang="zh-CN" altLang="en-US" i="1" dirty="0"/>
          </a:p>
        </p:txBody>
      </p:sp>
    </p:spTree>
    <p:extLst>
      <p:ext uri="{BB962C8B-B14F-4D97-AF65-F5344CB8AC3E}">
        <p14:creationId xmlns:p14="http://schemas.microsoft.com/office/powerpoint/2010/main" val="37471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3976" y="116632"/>
            <a:ext cx="7772400" cy="936104"/>
          </a:xfrm>
        </p:spPr>
        <p:txBody>
          <a:bodyPr/>
          <a:lstStyle/>
          <a:p>
            <a:pPr algn="l"/>
            <a:r>
              <a:rPr lang="en-US" altLang="zh-CN" dirty="0" smtClean="0"/>
              <a:t>Key issues picked up by now</a:t>
            </a:r>
            <a:endParaRPr lang="zh-CN" altLang="en-US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51723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altLang="zh-CN" sz="7000" dirty="0" smtClean="0">
                <a:solidFill>
                  <a:srgbClr val="0070C0"/>
                </a:solidFill>
                <a:latin typeface="Calibri" pitchFamily="34" charset="0"/>
              </a:rPr>
              <a:t>1. Data supporting frame in CORDEX Asia (download, documentation, evaluation, parameter recommendation for different users) depending on the current data centers in 3 regions. </a:t>
            </a:r>
          </a:p>
          <a:p>
            <a:pPr algn="just"/>
            <a:endParaRPr lang="en-US" altLang="zh-CN" sz="7000" dirty="0">
              <a:solidFill>
                <a:srgbClr val="0070C0"/>
              </a:solidFill>
              <a:latin typeface="Calibri" pitchFamily="34" charset="0"/>
            </a:endParaRPr>
          </a:p>
          <a:p>
            <a:pPr algn="just"/>
            <a:r>
              <a:rPr lang="en-US" altLang="zh-CN" sz="7000" dirty="0" smtClean="0">
                <a:solidFill>
                  <a:srgbClr val="0070C0"/>
                </a:solidFill>
                <a:latin typeface="Calibri" pitchFamily="34" charset="0"/>
              </a:rPr>
              <a:t>2. Downscaling supporting  frame in CORDEX Asia (key scientists and core institutes), including dynamical and statistical downscaling </a:t>
            </a:r>
          </a:p>
          <a:p>
            <a:pPr algn="just"/>
            <a:endParaRPr lang="en-US" altLang="zh-CN" sz="7000" dirty="0"/>
          </a:p>
          <a:p>
            <a:pPr algn="just"/>
            <a:endParaRPr lang="en-US" altLang="zh-CN" dirty="0" smtClean="0"/>
          </a:p>
          <a:p>
            <a:pPr algn="just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585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3976" y="116632"/>
            <a:ext cx="7772400" cy="936104"/>
          </a:xfrm>
        </p:spPr>
        <p:txBody>
          <a:bodyPr/>
          <a:lstStyle/>
          <a:p>
            <a:pPr algn="l"/>
            <a:r>
              <a:rPr lang="en-US" altLang="zh-CN" dirty="0" smtClean="0"/>
              <a:t>Key issues picked up by now</a:t>
            </a:r>
            <a:endParaRPr lang="zh-CN" altLang="en-US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467544" y="1296144"/>
            <a:ext cx="8280920" cy="515719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altLang="zh-CN" sz="7100" dirty="0">
                <a:solidFill>
                  <a:srgbClr val="0070C0"/>
                </a:solidFill>
              </a:rPr>
              <a:t>3. </a:t>
            </a:r>
            <a:r>
              <a:rPr lang="en-US" altLang="zh-CN" sz="7100" dirty="0" smtClean="0">
                <a:solidFill>
                  <a:srgbClr val="0070C0"/>
                </a:solidFill>
              </a:rPr>
              <a:t>CORDEX  Asia end-users’ frame by recognizing key institutes and organizations in assessment research of  Hydrology, agriculture, ecosystem, land cover/use change and human health et al. </a:t>
            </a:r>
          </a:p>
          <a:p>
            <a:pPr algn="just"/>
            <a:endParaRPr lang="en-US" altLang="zh-CN" sz="7100" dirty="0">
              <a:solidFill>
                <a:srgbClr val="0070C0"/>
              </a:solidFill>
            </a:endParaRPr>
          </a:p>
          <a:p>
            <a:pPr algn="just"/>
            <a:r>
              <a:rPr lang="en-US" altLang="zh-CN" sz="7100" dirty="0">
                <a:solidFill>
                  <a:srgbClr val="0070C0"/>
                </a:solidFill>
              </a:rPr>
              <a:t>4. </a:t>
            </a:r>
            <a:r>
              <a:rPr lang="en-US" altLang="zh-CN" sz="7100" dirty="0" smtClean="0">
                <a:solidFill>
                  <a:srgbClr val="0070C0"/>
                </a:solidFill>
              </a:rPr>
              <a:t>CORDEX Asia Training supporting mechanism by appointing core institutes and organizations </a:t>
            </a:r>
          </a:p>
          <a:p>
            <a:pPr algn="just"/>
            <a:endParaRPr lang="en-US" altLang="zh-CN" sz="7100" dirty="0">
              <a:solidFill>
                <a:srgbClr val="0070C0"/>
              </a:solidFill>
            </a:endParaRPr>
          </a:p>
          <a:p>
            <a:pPr algn="just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14023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125</Words>
  <Application>Microsoft Office PowerPoint</Application>
  <PresentationFormat>全屏显示(4:3)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Coordination of CORDEX Asia: south Asia, southeast Asia and east Asia</vt:lpstr>
      <vt:lpstr>Key issues picked up by now</vt:lpstr>
      <vt:lpstr>Key issues picked up by now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Coordination of CORDEX Asia</dc:title>
  <dc:creator>user</dc:creator>
  <cp:lastModifiedBy>user</cp:lastModifiedBy>
  <cp:revision>6</cp:revision>
  <dcterms:created xsi:type="dcterms:W3CDTF">2013-08-30T05:52:03Z</dcterms:created>
  <dcterms:modified xsi:type="dcterms:W3CDTF">2013-08-30T06:28:29Z</dcterms:modified>
</cp:coreProperties>
</file>